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26"/>
  </p:notesMasterIdLst>
  <p:handoutMasterIdLst>
    <p:handoutMasterId r:id="rId1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15" d="100"/>
          <a:sy n="115" d="100"/>
        </p:scale>
        <p:origin x="68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6,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rating SJT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Friday, November 06,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Tell Sarah that she has put you in a difficult position by asking you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table558975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Q49: Inform the nurse that you believe your calculations are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Q50: Apologise to the parents for the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Q50: Apologise to the parents for the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Q51: Tell the parents that the delay is because the nurse thinks your drug calculations are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Q51: Tell the parents that the delay is because the nurse thinks your drug calculations are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Q52: Ask the consultant to confirm with yourself and the nurse what dose to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Q52: Ask the consultant to confirm with yourself and the nurse what dose to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Q53: Avoid having a conversation with the parents before you have sorted out the issue with the drug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56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Q53: Avoid having a conversation with the parents before you have sorted out the issue with the drug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56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Q54: “Politely explain to Joanne that you are busy checking the prescriptions of your patients and do not have time to double check 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03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Reassure Sarah that she should not need to know the scenarios before the clinical exam in order to do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chart5589755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Q54: “Politely explain to Joanne that you are busy checking the prescriptions of your patients and do not have time to double check 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03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Q55: Double check the prescriptions, as per Joanne’s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03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Q55: Double check the prescriptions, as per Joanne’s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03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Q56: Ask Joanne if there is a particular reason why she believes her patient’s prescriptions should be double checked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0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Q56: Ask Joanne if there is a particular reason why she believes her patient’s prescriptions should be double checked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0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Q57: Inform Joanne’s clinical supervisor* that she keeps asking you to double check 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03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Q57: Inform Joanne’s clinical supervisor* that she keeps asking you to double check 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03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Q58: Go to another room where you can continue to work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70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Q58: Go to another room where you can continue to work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70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Q59: Discuss the situation with your clinical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7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Reassure Sarah that she should not need to know the scenarios before the clinical exam in order to do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table5589755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Q59: Discuss the situation with your clinical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7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Q60: Tell Joanne that you are sure she has written down the correct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74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Q60: Tell Joanne that you are sure she has written down the correct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74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Advise Sarah to ask another FY1 colleague, who is not a facilitator on the clinical exam, to help with exam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235    Skipped: 1</a:t>
            </a:r>
          </a:p>
        </p:txBody>
      </p:sp>
      <p:pic>
        <p:nvPicPr>
          <p:cNvPr id="4" name="Picture 3" descr="chart5589761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Advise Sarah to ask another FY1 colleague, who is not a facilitator on the clinical exam, to help with exam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235    Skipped: 1</a:t>
            </a:r>
          </a:p>
        </p:txBody>
      </p:sp>
      <p:pic>
        <p:nvPicPr>
          <p:cNvPr id="4" name="Picture 3" descr="table5589761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Ask Sarah exactly how much information James has told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chart558977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Ask Sarah exactly how much information James has told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table558977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Ask Sarah why she has chosen to also ask James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chart5589778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Ask Sarah why she has chosen to also ask James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table5589778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Tell Sarah that you will need to inform her educational supervisor* about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chart5589786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Tuesday, October 27, 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236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227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Tell Sarah that you will need to inform her educational supervisor* about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table5589786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Encourage Sarah to declare to the medical school that she has been told information about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chart558978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Encourage Sarah to declare to the medical school that she has been told information about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table558978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Explore with Sarah why she feels she needs to know the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chart5589790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Explore with Sarah why she feels she needs to know the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4</a:t>
            </a:r>
          </a:p>
        </p:txBody>
      </p:sp>
      <p:pic>
        <p:nvPicPr>
          <p:cNvPr id="4" name="Picture 3" descr="table5589790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“Please be assured that I will try my best to find out the cause of your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“Please be assured that I will try my best to find out the cause of your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“I’m here to help you, please don’t speak to me in that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“I’m here to help you, please don’t speak to me in that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“Let me see if a senior doctor is available to assess you instead.”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Provide Sarah with some publicly available information about medical school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chart558973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“Let me see if a senior doctor is available to assess you instead.”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“I’m sorry you feel that way, but it is not my fault you are still experiencing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“I’m sorry you feel that way, but it is not my fault you are still experiencing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“I understand that being in and out of hospital must be frustrating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“I understand that being in and out of hospital must be frustrating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“I can see if a senior doctor is available, however, you might end up having to wait a while to be seen.”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738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“I can see if a senior doctor is available, however, you might end up having to wait a while to be seen.”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738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“I understand it must be frustrating to have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900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“I understand it must be frustrating to have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900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“Since your chest pain has been dealt with, you’re now being discharged from the Emergency Department.”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230    Skipped: 6</a:t>
            </a:r>
          </a:p>
        </p:txBody>
      </p:sp>
      <p:pic>
        <p:nvPicPr>
          <p:cNvPr id="4" name="Picture 3" descr="chart5595900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Provide Sarah with some publicly available information about medical school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table558973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“Since your chest pain has been dealt with, you’re now being discharged from the Emergency Department.”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230    Skipped: 6</a:t>
            </a:r>
          </a:p>
        </p:txBody>
      </p:sp>
      <p:pic>
        <p:nvPicPr>
          <p:cNvPr id="4" name="Picture 3" descr="table5595900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“I don’t have long, but I will see what I can do to help.”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900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“I don’t have long, but I will see what I can do to help.”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900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“I’d advise you to book an appointment with your GP* to discuss your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90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“I’d advise you to book an appointment with your GP* to discuss your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90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“Is there something specific concerning you about your long-term health problems?”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900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“Is there something specific concerning you about your long-term health problems?”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900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“The Emergency Department is busy so unfortunately I need to prioritise other patients.”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chart559590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“The Emergency Department is busy so unfortunately I need to prioritise other patients.”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5</a:t>
            </a:r>
          </a:p>
        </p:txBody>
      </p:sp>
      <p:pic>
        <p:nvPicPr>
          <p:cNvPr id="4" name="Picture 3" descr="table559590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“You know that this is confidential information that I cannot discuss with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38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Tell Sarah that it could be considered cheating if she tried to find out the scenarios beforehand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233    Skipped: 3</a:t>
            </a:r>
          </a:p>
        </p:txBody>
      </p:sp>
      <p:pic>
        <p:nvPicPr>
          <p:cNvPr id="4" name="Picture 3" descr="chart5589742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“You know that this is confidential information that I cannot discuss with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38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“You will need to speak with your niece’s parents directly about this.”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593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“You will need to speak with your niece’s parents directly about this.”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593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“Perhaps you should visit your niece when you finish your shift to check on her.”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3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“Perhaps you should visit your niece when you finish your shift to check on her.”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3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“Try not to worry. I’m sure everything is going to be fine.”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38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“Try not to worry. I’m sure everything is going to be fine.”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38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“It is inappropriate for you to ask this of me so please do not ask me again.”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3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“It is inappropriate for you to ask this of me so please do not ask me again.”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3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Q29: Ask the nurse directly which patient notes he was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8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Tell Sarah that it could be considered cheating if she tried to find out the scenarios beforehand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233    Skipped: 3</a:t>
            </a:r>
          </a:p>
        </p:txBody>
      </p:sp>
      <p:pic>
        <p:nvPicPr>
          <p:cNvPr id="4" name="Picture 3" descr="table5589742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Q29: Ask the nurse directly which patient notes he was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8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Q30: Report the nurse for reading confidential patient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81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Q30: Report the nurse for reading confidential patient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81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Q31: 31. Ask the nurse in charge for advice about 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8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Q31: 31. Ask the nurse in charge for advice about 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8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Q32: Tell the patient’s parents that you suspect the nurse was reading their daughter’s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8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Q32: Tell the patient’s parents that you suspect the nurse was reading their daughter’s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8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Q33: Ask the nurse why he was reading a set of patient notes for a ward he does not work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598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Q33: Ask the nurse why he was reading a set of patient notes for a ward he does not work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598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Q34: “Is there anything else upsetting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8680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Explain to Sarah that it would be unfair on other candidates if only she knew the interview questions before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chart5589748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Q34: “Is there anything else upsetting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8680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Q35: “It is up to you whether or not you go home.”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868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Q35: “It is up to you whether or not you go home.”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868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Q36: “Is there is a particular reason why you do not want to have surgery?”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8680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Q36: “Is there is a particular reason why you do not want to have surgery?”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8680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Q37: “While there is a chance you will need surgery, you might not.”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8680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Q37: “While there is a chance you will need surgery, you might not.”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8680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Q38: “You’re in the best place to be treated effectively.”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6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Q38: “You’re in the best place to be treated effectively.”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6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Q39: “Do you have any family members or friends who can come to support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chart5598680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Explain to Sarah that it would be unfair on other candidates if only she knew the interview questions before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table5589748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Q39: “Do you have any family members or friends who can come to support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8</a:t>
            </a:r>
          </a:p>
        </p:txBody>
      </p:sp>
      <p:pic>
        <p:nvPicPr>
          <p:cNvPr id="4" name="Picture 3" descr="table5598680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Q40: “We would like you to stay to receive the best treatment.”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chart5598696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Q40: “We would like you to stay to receive the best treatment.”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7</a:t>
            </a:r>
          </a:p>
        </p:txBody>
      </p:sp>
      <p:pic>
        <p:nvPicPr>
          <p:cNvPr id="4" name="Picture 3" descr="table5598696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Q41: The impact on the rest of the ward staff if you leave work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Q41: The impact on the rest of the ward staff if you leave work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Q42: Your ability to handle stressful situations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1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Q42: Your ability to handle stressful situations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1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Q43: Your ongoing relationship with Cathy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1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Q43: Your ongoing relationship with Cathy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1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Q44: The risk to patient safety if you complete your shift feeling like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12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Tell Sarah that she has put you in a difficult position by asking you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2</a:t>
            </a:r>
          </a:p>
        </p:txBody>
      </p:sp>
      <p:pic>
        <p:nvPicPr>
          <p:cNvPr id="4" name="Picture 3" descr="chart558975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Q44: The risk to patient safety if you complete your shift feeling like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12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Q45: The amount of time you have left to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12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Q45: The amount of time you have left to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12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Q46: Reassure the parents that the delay in giving the drug will not cause harm to their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Q46: Reassure the parents that the delay in giving the drug will not cause harm to their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Q47: Explain to the parents that you and the nurse are making sure that the dose is correct and safe before it is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Q47: Explain to the parents that you and the nurse are making sure that the dose is correct and safe before it is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table5598737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Q48: Ask the nurse if you can both go through the drug calculation together to try and agree on the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chart55987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Q48: Ask the nurse if you can both go through the drug calculation together to try and agree on the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226    Skipped: 10</a:t>
            </a:r>
          </a:p>
        </p:txBody>
      </p:sp>
      <p:pic>
        <p:nvPicPr>
          <p:cNvPr id="4" name="Picture 3" descr="table55987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Q49: Inform the nurse that you believe your calculations are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227    Skipped: 9</a:t>
            </a:r>
          </a:p>
        </p:txBody>
      </p:sp>
      <p:pic>
        <p:nvPicPr>
          <p:cNvPr id="4" name="Picture 3" descr="chart559873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291</TotalTime>
  <Words>2770</Words>
  <Application>Microsoft Office PowerPoint</Application>
  <PresentationFormat>On-screen Show (16:9)</PresentationFormat>
  <Paragraphs>246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122</vt:i4>
      </vt:variant>
    </vt:vector>
  </HeadingPairs>
  <TitlesOfParts>
    <vt:vector size="128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236</vt:lpstr>
      <vt:lpstr>Q1: Provide Sarah with some publicly available information about medical school examinations</vt:lpstr>
      <vt:lpstr>Q1: Provide Sarah with some publicly available information about medical school examinations</vt:lpstr>
      <vt:lpstr>Q2: Tell Sarah that it could be considered cheating if she tried to find out the scenarios beforehand</vt:lpstr>
      <vt:lpstr>Q2: Tell Sarah that it could be considered cheating if she tried to find out the scenarios beforehand</vt:lpstr>
      <vt:lpstr>Q3: Explain to Sarah that it would be unfair on other candidates if only she knew the interview questions before the clinical exam</vt:lpstr>
      <vt:lpstr>Q3: Explain to Sarah that it would be unfair on other candidates if only she knew the interview questions before the clinical exam</vt:lpstr>
      <vt:lpstr>Q4: Tell Sarah that she has put you in a difficult position by asking you that</vt:lpstr>
      <vt:lpstr>Q4: Tell Sarah that she has put you in a difficult position by asking you that</vt:lpstr>
      <vt:lpstr>Q5: Reassure Sarah that she should not need to know the scenarios before the clinical exam in order to do well</vt:lpstr>
      <vt:lpstr>Q5: Reassure Sarah that she should not need to know the scenarios before the clinical exam in order to do well</vt:lpstr>
      <vt:lpstr>Q6: Advise Sarah to ask another FY1 colleague, who is not a facilitator on the clinical exam, to help with exam practice</vt:lpstr>
      <vt:lpstr>Q6: Advise Sarah to ask another FY1 colleague, who is not a facilitator on the clinical exam, to help with exam practice</vt:lpstr>
      <vt:lpstr>Q7: Ask Sarah exactly how much information James has told her</vt:lpstr>
      <vt:lpstr>Q7: Ask Sarah exactly how much information James has told her</vt:lpstr>
      <vt:lpstr>Q8: Ask Sarah why she has chosen to also ask James for information</vt:lpstr>
      <vt:lpstr>Q8: Ask Sarah why she has chosen to also ask James for information</vt:lpstr>
      <vt:lpstr>Q9: Tell Sarah that you will need to inform her educational supervisor* about the situation</vt:lpstr>
      <vt:lpstr>Q9: Tell Sarah that you will need to inform her educational supervisor* about the situation</vt:lpstr>
      <vt:lpstr>Q10: Encourage Sarah to declare to the medical school that she has been told information about the clinical exam</vt:lpstr>
      <vt:lpstr>Q10: Encourage Sarah to declare to the medical school that she has been told information about the clinical exam</vt:lpstr>
      <vt:lpstr>Q11: Explore with Sarah why she feels she needs to know the information</vt:lpstr>
      <vt:lpstr>Q11: Explore with Sarah why she feels she needs to know the information</vt:lpstr>
      <vt:lpstr>Q12: “Please be assured that I will try my best to find out the cause of your pain.”</vt:lpstr>
      <vt:lpstr>Q12: “Please be assured that I will try my best to find out the cause of your pain.”</vt:lpstr>
      <vt:lpstr>Q13: “I’m here to help you, please don’t speak to me in that way.”</vt:lpstr>
      <vt:lpstr>Q13: “I’m here to help you, please don’t speak to me in that way.”</vt:lpstr>
      <vt:lpstr>Q14: “Let me see if a senior doctor is available to assess you instead.”</vt:lpstr>
      <vt:lpstr>Q14: “Let me see if a senior doctor is available to assess you instead.”</vt:lpstr>
      <vt:lpstr>Q15: “I’m sorry you feel that way, but it is not my fault you are still experiencing pain.”</vt:lpstr>
      <vt:lpstr>Q15: “I’m sorry you feel that way, but it is not my fault you are still experiencing pain.”</vt:lpstr>
      <vt:lpstr>Q16: “I understand that being in and out of hospital must be frustrating for you.”</vt:lpstr>
      <vt:lpstr>Q16: “I understand that being in and out of hospital must be frustrating for you.”</vt:lpstr>
      <vt:lpstr>Q17: “I can see if a senior doctor is available, however, you might end up having to wait a while to be seen.”</vt:lpstr>
      <vt:lpstr>Q17: “I can see if a senior doctor is available, however, you might end up having to wait a while to be seen.”</vt:lpstr>
      <vt:lpstr>Q18: “I understand it must be frustrating to have long-term health problems.”</vt:lpstr>
      <vt:lpstr>Q18: “I understand it must be frustrating to have long-term health problems.”</vt:lpstr>
      <vt:lpstr>Q19: “Since your chest pain has been dealt with, you’re now being discharged from the Emergency Department.”</vt:lpstr>
      <vt:lpstr>Q19: “Since your chest pain has been dealt with, you’re now being discharged from the Emergency Department.”</vt:lpstr>
      <vt:lpstr>Q20: “I don’t have long, but I will see what I can do to help.”</vt:lpstr>
      <vt:lpstr>Q20: “I don’t have long, but I will see what I can do to help.”</vt:lpstr>
      <vt:lpstr>Q21: “I’d advise you to book an appointment with your GP* to discuss your long-term health problems.”</vt:lpstr>
      <vt:lpstr>Q21: “I’d advise you to book an appointment with your GP* to discuss your long-term health problems.”</vt:lpstr>
      <vt:lpstr>Q22: “Is there something specific concerning you about your long-term health problems?”</vt:lpstr>
      <vt:lpstr>Q22: “Is there something specific concerning you about your long-term health problems?”</vt:lpstr>
      <vt:lpstr>Q23: “The Emergency Department is busy so unfortunately I need to prioritise other patients.”</vt:lpstr>
      <vt:lpstr>Q23: “The Emergency Department is busy so unfortunately I need to prioritise other patients.”</vt:lpstr>
      <vt:lpstr>Q24: “You know that this is confidential information that I cannot discuss with you.”</vt:lpstr>
      <vt:lpstr>Q24: “You know that this is confidential information that I cannot discuss with you.”</vt:lpstr>
      <vt:lpstr>Q25: “You will need to speak with your niece’s parents directly about this.”</vt:lpstr>
      <vt:lpstr>Q25: “You will need to speak with your niece’s parents directly about this.”</vt:lpstr>
      <vt:lpstr>Q26: “Perhaps you should visit your niece when you finish your shift to check on her.”</vt:lpstr>
      <vt:lpstr>Q26: “Perhaps you should visit your niece when you finish your shift to check on her.”</vt:lpstr>
      <vt:lpstr>Q27: “Try not to worry. I’m sure everything is going to be fine.”</vt:lpstr>
      <vt:lpstr>Q27: “Try not to worry. I’m sure everything is going to be fine.”</vt:lpstr>
      <vt:lpstr>Q28: “It is inappropriate for you to ask this of me so please do not ask me again.”</vt:lpstr>
      <vt:lpstr>Q28: “It is inappropriate for you to ask this of me so please do not ask me again.”</vt:lpstr>
      <vt:lpstr>Q29: Ask the nurse directly which patient notes he was reading</vt:lpstr>
      <vt:lpstr>Q29: Ask the nurse directly which patient notes he was reading</vt:lpstr>
      <vt:lpstr>Q30: Report the nurse for reading confidential patient notes</vt:lpstr>
      <vt:lpstr>Q30: Report the nurse for reading confidential patient notes</vt:lpstr>
      <vt:lpstr>Q31: 31. Ask the nurse in charge for advice about how to respond</vt:lpstr>
      <vt:lpstr>Q31: 31. Ask the nurse in charge for advice about how to respond</vt:lpstr>
      <vt:lpstr>Q32: Tell the patient’s parents that you suspect the nurse was reading their daughter’s notes</vt:lpstr>
      <vt:lpstr>Q32: Tell the patient’s parents that you suspect the nurse was reading their daughter’s notes</vt:lpstr>
      <vt:lpstr>Q33: Ask the nurse why he was reading a set of patient notes for a ward he does not work on</vt:lpstr>
      <vt:lpstr>Q33: Ask the nurse why he was reading a set of patient notes for a ward he does not work on</vt:lpstr>
      <vt:lpstr>Q34: “Is there anything else upsetting you?”</vt:lpstr>
      <vt:lpstr>Q34: “Is there anything else upsetting you?”</vt:lpstr>
      <vt:lpstr>Q35: “It is up to you whether or not you go home.”</vt:lpstr>
      <vt:lpstr>Q35: “It is up to you whether or not you go home.”</vt:lpstr>
      <vt:lpstr>Q36: “Is there is a particular reason why you do not want to have surgery?”</vt:lpstr>
      <vt:lpstr>Q36: “Is there is a particular reason why you do not want to have surgery?”</vt:lpstr>
      <vt:lpstr>Q37: “While there is a chance you will need surgery, you might not.”</vt:lpstr>
      <vt:lpstr>Q37: “While there is a chance you will need surgery, you might not.”</vt:lpstr>
      <vt:lpstr>Q38: “You’re in the best place to be treated effectively.”</vt:lpstr>
      <vt:lpstr>Q38: “You’re in the best place to be treated effectively.”</vt:lpstr>
      <vt:lpstr>Q39: “Do you have any family members or friends who can come to support you?”</vt:lpstr>
      <vt:lpstr>Q39: “Do you have any family members or friends who can come to support you?”</vt:lpstr>
      <vt:lpstr>Q40: “We would like you to stay to receive the best treatment.”</vt:lpstr>
      <vt:lpstr>Q40: “We would like you to stay to receive the best treatment.”</vt:lpstr>
      <vt:lpstr>Q41: The impact on the rest of the ward staff if you leave work now</vt:lpstr>
      <vt:lpstr>Q41: The impact on the rest of the ward staff if you leave work now</vt:lpstr>
      <vt:lpstr>Q42: Your ability to handle stressful situations in the future</vt:lpstr>
      <vt:lpstr>Q42: Your ability to handle stressful situations in the future</vt:lpstr>
      <vt:lpstr>Q43: Your ongoing relationship with Cathy</vt:lpstr>
      <vt:lpstr>Q43: Your ongoing relationship with Cathy</vt:lpstr>
      <vt:lpstr>Q44: The risk to patient safety if you complete your shift feeling like you do</vt:lpstr>
      <vt:lpstr>Q44: The risk to patient safety if you complete your shift feeling like you do</vt:lpstr>
      <vt:lpstr>Q45: The amount of time you have left to complete</vt:lpstr>
      <vt:lpstr>Q45: The amount of time you have left to complete</vt:lpstr>
      <vt:lpstr>Q46: Reassure the parents that the delay in giving the drug will not cause harm to their child</vt:lpstr>
      <vt:lpstr>Q46: Reassure the parents that the delay in giving the drug will not cause harm to their child</vt:lpstr>
      <vt:lpstr>Q47: Explain to the parents that you and the nurse are making sure that the dose is correct and safe before it is given</vt:lpstr>
      <vt:lpstr>Q47: Explain to the parents that you and the nurse are making sure that the dose is correct and safe before it is given</vt:lpstr>
      <vt:lpstr>Q48: Ask the nurse if you can both go through the drug calculation together to try and agree on the dose</vt:lpstr>
      <vt:lpstr>Q48: Ask the nurse if you can both go through the drug calculation together to try and agree on the dose</vt:lpstr>
      <vt:lpstr>Q49: Inform the nurse that you believe your calculations are correct</vt:lpstr>
      <vt:lpstr>Q49: Inform the nurse that you believe your calculations are correct</vt:lpstr>
      <vt:lpstr>Q50: Apologise to the parents for the delay</vt:lpstr>
      <vt:lpstr>Q50: Apologise to the parents for the delay</vt:lpstr>
      <vt:lpstr>Q51: Tell the parents that the delay is because the nurse thinks your drug calculations are wrong</vt:lpstr>
      <vt:lpstr>Q51: Tell the parents that the delay is because the nurse thinks your drug calculations are wrong</vt:lpstr>
      <vt:lpstr>Q52: Ask the consultant to confirm with yourself and the nurse what dose to give</vt:lpstr>
      <vt:lpstr>Q52: Ask the consultant to confirm with yourself and the nurse what dose to give</vt:lpstr>
      <vt:lpstr>Q53: Avoid having a conversation with the parents before you have sorted out the issue with the drug dose</vt:lpstr>
      <vt:lpstr>Q53: Avoid having a conversation with the parents before you have sorted out the issue with the drug dose</vt:lpstr>
      <vt:lpstr>Q54: “Politely explain to Joanne that you are busy checking the prescriptions of your patients and do not have time to double check hers</vt:lpstr>
      <vt:lpstr>Q54: “Politely explain to Joanne that you are busy checking the prescriptions of your patients and do not have time to double check hers</vt:lpstr>
      <vt:lpstr>Q55: Double check the prescriptions, as per Joanne’s request</vt:lpstr>
      <vt:lpstr>Q55: Double check the prescriptions, as per Joanne’s request</vt:lpstr>
      <vt:lpstr>Q56: Ask Joanne if there is a particular reason why she believes her patient’s prescriptions should be double checked</vt:lpstr>
      <vt:lpstr>Q56: Ask Joanne if there is a particular reason why she believes her patient’s prescriptions should be double checked</vt:lpstr>
      <vt:lpstr>Q57: Inform Joanne’s clinical supervisor* that she keeps asking you to double check her work</vt:lpstr>
      <vt:lpstr>Q57: Inform Joanne’s clinical supervisor* that she keeps asking you to double check her work</vt:lpstr>
      <vt:lpstr>Q58: Go to another room where you can continue to work alone</vt:lpstr>
      <vt:lpstr>Q58: Go to another room where you can continue to work alone</vt:lpstr>
      <vt:lpstr>Q59: Discuss the situation with your clinical supervisor</vt:lpstr>
      <vt:lpstr>Q59: Discuss the situation with your clinical supervisor</vt:lpstr>
      <vt:lpstr>Q60: Tell Joanne that you are sure she has written down the correct results</vt:lpstr>
      <vt:lpstr>Q60: Tell Joanne that you are sure she has written down the correct results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Karim Meeran</cp:lastModifiedBy>
  <cp:revision>44</cp:revision>
  <dcterms:created xsi:type="dcterms:W3CDTF">2014-01-30T23:18:11Z</dcterms:created>
  <dcterms:modified xsi:type="dcterms:W3CDTF">2020-11-06T22:42:51Z</dcterms:modified>
</cp:coreProperties>
</file>